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026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281f35f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281f35f2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7281f35f2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7281f35f2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8280f3e60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8280f3e60_4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8280f3e60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8280f3e60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8">
            <a:alphaModFix/>
          </a:blip>
          <a:srcRect l="68740"/>
          <a:stretch/>
        </p:blipFill>
        <p:spPr>
          <a:xfrm>
            <a:off x="6285625" y="0"/>
            <a:ext cx="2858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l="68740"/>
          <a:stretch/>
        </p:blipFill>
        <p:spPr>
          <a:xfrm>
            <a:off x="6285625" y="0"/>
            <a:ext cx="2858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Affichage à l'écran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6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Dyomina, Mariya</dc:creator>
  <cp:lastModifiedBy>Dyomina, Mariya</cp:lastModifiedBy>
  <cp:revision>1</cp:revision>
  <dcterms:modified xsi:type="dcterms:W3CDTF">2018-11-29T17:13:06Z</dcterms:modified>
</cp:coreProperties>
</file>